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C239A-49F2-48BF-9E02-EC767AD5421C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1BD8F-C33F-4C6B-B674-50F297E373C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configuration capacitors and Diodes</a:t>
            </a:r>
          </a:p>
          <a:p>
            <a:r>
              <a:rPr lang="en-US" dirty="0" smtClean="0"/>
              <a:t>Rectifies AC input to DC output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0"/>
            <a:ext cx="4667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r>
              <a:rPr lang="en-US" dirty="0" smtClean="0"/>
              <a:t> Workings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828800"/>
            <a:ext cx="6029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038600"/>
            <a:ext cx="61912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16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Voltage Doubler</vt:lpstr>
      <vt:lpstr>Voltage Doubler Workings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Voltage Doubler</dc:title>
  <dc:creator>casey.brossart</dc:creator>
  <cp:lastModifiedBy>casey.brossart</cp:lastModifiedBy>
  <cp:revision>3</cp:revision>
  <dcterms:created xsi:type="dcterms:W3CDTF">2010-05-04T02:22:50Z</dcterms:created>
  <dcterms:modified xsi:type="dcterms:W3CDTF">2010-05-04T02:44:44Z</dcterms:modified>
</cp:coreProperties>
</file>